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67" r:id="rId7"/>
    <p:sldId id="268" r:id="rId8"/>
    <p:sldId id="269" r:id="rId9"/>
    <p:sldId id="270" r:id="rId10"/>
    <p:sldId id="271" r:id="rId11"/>
    <p:sldId id="259" r:id="rId12"/>
    <p:sldId id="260" r:id="rId13"/>
    <p:sldId id="261" r:id="rId14"/>
    <p:sldId id="262" r:id="rId15"/>
    <p:sldId id="274" r:id="rId16"/>
    <p:sldId id="275" r:id="rId17"/>
    <p:sldId id="276" r:id="rId18"/>
    <p:sldId id="279" r:id="rId19"/>
    <p:sldId id="272" r:id="rId20"/>
    <p:sldId id="273" r:id="rId21"/>
    <p:sldId id="278" r:id="rId22"/>
    <p:sldId id="277" r:id="rId23"/>
    <p:sldId id="263" r:id="rId24"/>
    <p:sldId id="264" r:id="rId2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2023/7/10</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Week22</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br>
              <a:rPr lang="en-US" altLang="zh-TW"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Standard_Standard</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0</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Standard_Narrow</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1</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Standard_Wide</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2</a:t>
            </a:r>
          </a:p>
        </p:txBody>
      </p:sp>
      <p:pic>
        <p:nvPicPr>
          <p:cNvPr id="5" name="圖片 4">
            <a:extLst>
              <a:ext uri="{FF2B5EF4-FFF2-40B4-BE49-F238E27FC236}">
                <a16:creationId xmlns:a16="http://schemas.microsoft.com/office/drawing/2014/main" id="{4E23BA5D-A50A-D7F9-2AF6-8A61786D9365}"/>
              </a:ext>
            </a:extLst>
          </p:cNvPr>
          <p:cNvPicPr>
            <a:picLocks noChangeAspect="1"/>
          </p:cNvPicPr>
          <p:nvPr/>
        </p:nvPicPr>
        <p:blipFill>
          <a:blip r:embed="rId2"/>
          <a:stretch>
            <a:fillRect/>
          </a:stretch>
        </p:blipFill>
        <p:spPr>
          <a:xfrm>
            <a:off x="838200" y="2523198"/>
            <a:ext cx="9822653" cy="548751"/>
          </a:xfrm>
          <a:prstGeom prst="rect">
            <a:avLst/>
          </a:prstGeom>
        </p:spPr>
      </p:pic>
      <p:pic>
        <p:nvPicPr>
          <p:cNvPr id="7" name="圖片 6">
            <a:extLst>
              <a:ext uri="{FF2B5EF4-FFF2-40B4-BE49-F238E27FC236}">
                <a16:creationId xmlns:a16="http://schemas.microsoft.com/office/drawing/2014/main" id="{882E3FA4-DE2A-A2DC-97AB-781A90235A8F}"/>
              </a:ext>
            </a:extLst>
          </p:cNvPr>
          <p:cNvPicPr>
            <a:picLocks noChangeAspect="1"/>
          </p:cNvPicPr>
          <p:nvPr/>
        </p:nvPicPr>
        <p:blipFill>
          <a:blip r:embed="rId3"/>
          <a:stretch>
            <a:fillRect/>
          </a:stretch>
        </p:blipFill>
        <p:spPr>
          <a:xfrm>
            <a:off x="838200" y="4850764"/>
            <a:ext cx="5639587" cy="657317"/>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2F2FAA-8DD8-D06D-E593-F231A8A77653}"/>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3D349881-C7D1-F217-B543-AA704A86799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那麼研究完了後就是要開始</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的實驗。截至目前，我還是不知道該如何去訓練，我預計再多兩個禮拜左右的時間去實作他</a:t>
            </a:r>
          </a:p>
        </p:txBody>
      </p:sp>
    </p:spTree>
    <p:extLst>
      <p:ext uri="{BB962C8B-B14F-4D97-AF65-F5344CB8AC3E}">
        <p14:creationId xmlns:p14="http://schemas.microsoft.com/office/powerpoint/2010/main" val="1607514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65BA30-8A65-25DE-3CFE-B6688B85F3A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正規化</a:t>
            </a:r>
          </a:p>
        </p:txBody>
      </p:sp>
      <p:pic>
        <p:nvPicPr>
          <p:cNvPr id="5" name="內容版面配置區 4">
            <a:extLst>
              <a:ext uri="{FF2B5EF4-FFF2-40B4-BE49-F238E27FC236}">
                <a16:creationId xmlns:a16="http://schemas.microsoft.com/office/drawing/2014/main" id="{6E02EF2D-F12C-9E25-F58A-2BE40C475F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9176"/>
            <a:ext cx="10515600" cy="618565"/>
          </a:xfrm>
        </p:spPr>
      </p:pic>
      <p:pic>
        <p:nvPicPr>
          <p:cNvPr id="7" name="圖片 6">
            <a:extLst>
              <a:ext uri="{FF2B5EF4-FFF2-40B4-BE49-F238E27FC236}">
                <a16:creationId xmlns:a16="http://schemas.microsoft.com/office/drawing/2014/main" id="{C7EA0CB8-9E21-3DEE-43E8-B4535BCAB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734" y="2655441"/>
            <a:ext cx="6182532" cy="3837434"/>
          </a:xfrm>
          <a:prstGeom prst="rect">
            <a:avLst/>
          </a:prstGeom>
        </p:spPr>
      </p:pic>
    </p:spTree>
    <p:extLst>
      <p:ext uri="{BB962C8B-B14F-4D97-AF65-F5344CB8AC3E}">
        <p14:creationId xmlns:p14="http://schemas.microsoft.com/office/powerpoint/2010/main" val="557780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p:txBody>
          <a:bodyPr/>
          <a:lstStyle/>
          <a:p>
            <a:pPr algn="ctr"/>
            <a:r>
              <a:rPr lang="en-US" altLang="zh-TW" dirty="0" err="1">
                <a:latin typeface="標楷體" panose="03000509000000000000" pitchFamily="65" charset="-120"/>
                <a:ea typeface="標楷體" panose="03000509000000000000" pitchFamily="65" charset="-120"/>
              </a:rPr>
              <a:t>json</a:t>
            </a:r>
            <a:r>
              <a:rPr lang="zh-TW" altLang="en-US" dirty="0">
                <a:latin typeface="標楷體" panose="03000509000000000000" pitchFamily="65" charset="-120"/>
                <a:ea typeface="標楷體" panose="03000509000000000000" pitchFamily="65" charset="-120"/>
              </a:rPr>
              <a:t>轉</a:t>
            </a:r>
            <a:r>
              <a:rPr lang="en-US" altLang="zh-TW" dirty="0">
                <a:latin typeface="標楷體" panose="03000509000000000000" pitchFamily="65" charset="-120"/>
                <a:ea typeface="標楷體" panose="03000509000000000000" pitchFamily="65" charset="-120"/>
              </a:rPr>
              <a:t>csv</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F6CBB3B0-10CF-2E41-B19E-12D350523CD5}"/>
              </a:ext>
            </a:extLst>
          </p:cNvPr>
          <p:cNvPicPr>
            <a:picLocks noChangeAspect="1"/>
          </p:cNvPicPr>
          <p:nvPr/>
        </p:nvPicPr>
        <p:blipFill>
          <a:blip r:embed="rId2"/>
          <a:stretch>
            <a:fillRect/>
          </a:stretch>
        </p:blipFill>
        <p:spPr>
          <a:xfrm>
            <a:off x="3285733" y="1633583"/>
            <a:ext cx="5620534" cy="5125165"/>
          </a:xfrm>
          <a:prstGeom prst="rect">
            <a:avLst/>
          </a:prstGeom>
        </p:spPr>
      </p:pic>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pic>
        <p:nvPicPr>
          <p:cNvPr id="5" name="內容版面配置區 4">
            <a:extLst>
              <a:ext uri="{FF2B5EF4-FFF2-40B4-BE49-F238E27FC236}">
                <a16:creationId xmlns:a16="http://schemas.microsoft.com/office/drawing/2014/main" id="{9C71538F-D75C-BF78-C273-CEBA4956B718}"/>
              </a:ext>
            </a:extLst>
          </p:cNvPr>
          <p:cNvPicPr>
            <a:picLocks noGrp="1" noChangeAspect="1"/>
          </p:cNvPicPr>
          <p:nvPr>
            <p:ph idx="1"/>
          </p:nvPr>
        </p:nvPicPr>
        <p:blipFill>
          <a:blip r:embed="rId2"/>
          <a:stretch>
            <a:fillRect/>
          </a:stretch>
        </p:blipFill>
        <p:spPr>
          <a:xfrm>
            <a:off x="889861" y="2924808"/>
            <a:ext cx="10412278" cy="1152686"/>
          </a:xfrm>
        </p:spPr>
      </p:pic>
      <p:sp>
        <p:nvSpPr>
          <p:cNvPr id="6" name="文字方塊 5">
            <a:extLst>
              <a:ext uri="{FF2B5EF4-FFF2-40B4-BE49-F238E27FC236}">
                <a16:creationId xmlns:a16="http://schemas.microsoft.com/office/drawing/2014/main" id="{44F18A58-CC96-71FB-0AB5-F14B53606F63}"/>
              </a:ext>
            </a:extLst>
          </p:cNvPr>
          <p:cNvSpPr txBox="1"/>
          <p:nvPr/>
        </p:nvSpPr>
        <p:spPr>
          <a:xfrm>
            <a:off x="889861" y="2046138"/>
            <a:ext cx="2445522" cy="523220"/>
          </a:xfrm>
          <a:prstGeom prst="rect">
            <a:avLst/>
          </a:prstGeom>
          <a:noFill/>
        </p:spPr>
        <p:txBody>
          <a:bodyPr wrap="square" rtlCol="0">
            <a:spAutoFit/>
          </a:bodyPr>
          <a:lstStyle/>
          <a:p>
            <a:r>
              <a:rPr lang="zh-TW" altLang="en-US" sz="2800" dirty="0">
                <a:latin typeface="標楷體" panose="03000509000000000000" pitchFamily="65" charset="-120"/>
                <a:ea typeface="標楷體" panose="03000509000000000000" pitchFamily="65" charset="-120"/>
              </a:rPr>
              <a:t>讀取檔案</a:t>
            </a:r>
          </a:p>
        </p:txBody>
      </p:sp>
    </p:spTree>
    <p:extLst>
      <p:ext uri="{BB962C8B-B14F-4D97-AF65-F5344CB8AC3E}">
        <p14:creationId xmlns:p14="http://schemas.microsoft.com/office/powerpoint/2010/main" val="3141492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528260-8A73-6DF6-F2FE-62646CF71B7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297BFB5-6EF3-5D5F-4B24-A9A79B8A04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br>
              <a:rPr lang="en-US" altLang="zh-TW" dirty="0"/>
            </a:br>
            <a:br>
              <a:rPr lang="en-US" altLang="zh-TW" dirty="0"/>
            </a:br>
            <a:br>
              <a:rPr lang="en-US" altLang="zh-TW" dirty="0"/>
            </a:br>
            <a:br>
              <a:rPr lang="en-US" altLang="zh-TW" dirty="0"/>
            </a:br>
            <a:endParaRPr lang="en-US" altLang="zh-TW" dirty="0"/>
          </a:p>
          <a:p>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CBFF0290-E0F5-0092-8172-D753898B80E2}"/>
              </a:ext>
            </a:extLst>
          </p:cNvPr>
          <p:cNvPicPr>
            <a:picLocks noChangeAspect="1"/>
          </p:cNvPicPr>
          <p:nvPr/>
        </p:nvPicPr>
        <p:blipFill>
          <a:blip r:embed="rId2"/>
          <a:stretch>
            <a:fillRect/>
          </a:stretch>
        </p:blipFill>
        <p:spPr>
          <a:xfrm>
            <a:off x="866206" y="2482987"/>
            <a:ext cx="6020640" cy="666843"/>
          </a:xfrm>
          <a:prstGeom prst="rect">
            <a:avLst/>
          </a:prstGeom>
        </p:spPr>
      </p:pic>
      <p:pic>
        <p:nvPicPr>
          <p:cNvPr id="7" name="圖片 6">
            <a:extLst>
              <a:ext uri="{FF2B5EF4-FFF2-40B4-BE49-F238E27FC236}">
                <a16:creationId xmlns:a16="http://schemas.microsoft.com/office/drawing/2014/main" id="{AFE27246-F17E-09B3-A174-6AE192ED2B1D}"/>
              </a:ext>
            </a:extLst>
          </p:cNvPr>
          <p:cNvPicPr>
            <a:picLocks noChangeAspect="1"/>
          </p:cNvPicPr>
          <p:nvPr/>
        </p:nvPicPr>
        <p:blipFill>
          <a:blip r:embed="rId3"/>
          <a:stretch>
            <a:fillRect/>
          </a:stretch>
        </p:blipFill>
        <p:spPr>
          <a:xfrm>
            <a:off x="866206" y="4375013"/>
            <a:ext cx="6382641" cy="666843"/>
          </a:xfrm>
          <a:prstGeom prst="rect">
            <a:avLst/>
          </a:prstGeom>
        </p:spPr>
      </p:pic>
    </p:spTree>
    <p:extLst>
      <p:ext uri="{BB962C8B-B14F-4D97-AF65-F5344CB8AC3E}">
        <p14:creationId xmlns:p14="http://schemas.microsoft.com/office/powerpoint/2010/main" val="2952349004"/>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TotalTime>
  <Words>821</Words>
  <Application>Microsoft Office PowerPoint</Application>
  <PresentationFormat>寬螢幕</PresentationFormat>
  <Paragraphs>60</Paragraphs>
  <Slides>24</Slides>
  <Notes>0</Notes>
  <HiddenSlides>3</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24</vt:i4>
      </vt:variant>
    </vt:vector>
  </HeadingPairs>
  <TitlesOfParts>
    <vt:vector size="29" baseType="lpstr">
      <vt:lpstr>標楷體</vt:lpstr>
      <vt:lpstr>Arial</vt:lpstr>
      <vt:lpstr>Calibri</vt:lpstr>
      <vt:lpstr>Calibri Light</vt:lpstr>
      <vt:lpstr>Office 佈景主題</vt:lpstr>
      <vt:lpstr>Week22週報 深蹲姿勢智慧調整輔助系統</vt:lpstr>
      <vt:lpstr>本週進度</vt:lpstr>
      <vt:lpstr>資料集蒐集</vt:lpstr>
      <vt:lpstr>分類方式</vt:lpstr>
      <vt:lpstr>遇到的困難</vt:lpstr>
      <vt:lpstr>正規化</vt:lpstr>
      <vt:lpstr>json轉csv</vt:lpstr>
      <vt:lpstr>LSTM模型建立</vt:lpstr>
      <vt:lpstr>PowerPoint 簡報</vt:lpstr>
      <vt:lpstr>PowerPoint 簡報</vt:lpstr>
      <vt:lpstr>pix2pix研究</vt:lpstr>
      <vt:lpstr>手動修正</vt:lpstr>
      <vt:lpstr>修正時機</vt:lpstr>
      <vt:lpstr>PowerPoint 簡報</vt:lpstr>
      <vt:lpstr>pix2pix</vt:lpstr>
      <vt:lpstr>教學</vt:lpstr>
      <vt:lpstr>嘗試解決</vt:lpstr>
      <vt:lpstr>解決方法</vt:lpstr>
      <vt:lpstr>資料集範例</vt:lpstr>
      <vt:lpstr>資料集蒐集</vt:lpstr>
      <vt:lpstr>訓練</vt:lpstr>
      <vt:lpstr>問題</vt:lpstr>
      <vt:lpstr>PowerPoint 簡報</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毛裕綸</cp:lastModifiedBy>
  <cp:revision>14</cp:revision>
  <dcterms:created xsi:type="dcterms:W3CDTF">2023-07-03T04:04:53Z</dcterms:created>
  <dcterms:modified xsi:type="dcterms:W3CDTF">2023-07-10T15:41:50Z</dcterms:modified>
</cp:coreProperties>
</file>